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706A0-19B7-4A47-B92B-6DD7A524DDC9}" type="datetimeFigureOut">
              <a:rPr lang="ko-KR" altLang="en-US" smtClean="0"/>
              <a:t>2019-03-27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8E9-1A80-4081-BA56-38D9664C23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4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C706A0-19B7-4A47-B92B-6DD7A524DDC9}" type="datetimeFigureOut">
              <a:rPr lang="ko-KR" altLang="en-US" smtClean="0"/>
              <a:t>2019-03-27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438E9-1A80-4081-BA56-38D9664C23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910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Unity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159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 클래스 라이브러리</a:t>
            </a:r>
            <a:r>
              <a:rPr lang="en-US" altLang="ko-KR" smtClean="0"/>
              <a:t>(Math)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17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 클래스 라이브러리</a:t>
            </a:r>
            <a:r>
              <a:rPr lang="en-US" altLang="ko-KR" smtClean="0"/>
              <a:t>(Math)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574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 클래스 라이브러리</a:t>
            </a:r>
            <a:r>
              <a:rPr lang="en-US" altLang="ko-KR" smtClean="0"/>
              <a:t>(Math)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07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 클래스 라이브러리</a:t>
            </a:r>
            <a:r>
              <a:rPr lang="en-US" altLang="ko-KR" smtClean="0"/>
              <a:t>(Math)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 클래스 라이브러리</a:t>
            </a:r>
            <a:r>
              <a:rPr lang="en-US" altLang="ko-KR" smtClean="0"/>
              <a:t>(Math)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60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 클래스 라이브러리</a:t>
            </a:r>
            <a:r>
              <a:rPr lang="en-US" altLang="ko-KR" smtClean="0"/>
              <a:t>(Math)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767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 클래스 라이브러리</a:t>
            </a:r>
            <a:r>
              <a:rPr lang="en-US" altLang="ko-KR" smtClean="0"/>
              <a:t>(Math)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51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 클래스 라이브러리</a:t>
            </a:r>
            <a:r>
              <a:rPr lang="en-US" altLang="ko-KR" smtClean="0"/>
              <a:t>(Math)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152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 클래스 라이브러리</a:t>
            </a:r>
            <a:r>
              <a:rPr lang="en-US" altLang="ko-KR" smtClean="0"/>
              <a:t>(Math)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831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 클래스 라이브러리</a:t>
            </a:r>
            <a:r>
              <a:rPr lang="en-US" altLang="ko-KR" smtClean="0"/>
              <a:t>(Math)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18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 클래스 라이브러리</a:t>
            </a:r>
            <a:r>
              <a:rPr lang="en-US" altLang="ko-KR" smtClean="0"/>
              <a:t>(Math)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342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 클래스 라이브러리</a:t>
            </a:r>
            <a:r>
              <a:rPr lang="en-US" altLang="ko-KR" smtClean="0"/>
              <a:t>(Math)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821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 클래스 라이브러리</a:t>
            </a:r>
            <a:r>
              <a:rPr lang="en-US" altLang="ko-KR" smtClean="0"/>
              <a:t>(Math)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69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사원수</a:t>
            </a:r>
            <a:r>
              <a:rPr lang="en-US" altLang="ko-KR" smtClean="0"/>
              <a:t>(Quaternion)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21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사원수</a:t>
            </a:r>
            <a:r>
              <a:rPr lang="en-US" altLang="ko-KR" smtClean="0"/>
              <a:t>(Quaternion)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18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사원수</a:t>
            </a:r>
            <a:r>
              <a:rPr lang="en-US" altLang="ko-KR" smtClean="0"/>
              <a:t>(Quaternion)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367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사원수</a:t>
            </a:r>
            <a:r>
              <a:rPr lang="en-US" altLang="ko-KR" smtClean="0"/>
              <a:t>(Quaternion)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480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사원수</a:t>
            </a:r>
            <a:r>
              <a:rPr lang="en-US" altLang="ko-KR" smtClean="0"/>
              <a:t>(Quaternion)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131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사원수</a:t>
            </a:r>
            <a:r>
              <a:rPr lang="en-US" altLang="ko-KR" smtClean="0"/>
              <a:t>(Quaternion)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09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사원수</a:t>
            </a:r>
            <a:r>
              <a:rPr lang="en-US" altLang="ko-KR" smtClean="0"/>
              <a:t>(Quaternion)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583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사원수</a:t>
            </a:r>
            <a:r>
              <a:rPr lang="en-US" altLang="ko-KR" smtClean="0"/>
              <a:t>(Quaternion)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106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 클래스 라이브러리</a:t>
            </a:r>
            <a:r>
              <a:rPr lang="en-US" altLang="ko-KR" smtClean="0"/>
              <a:t>(Math)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3660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사원수</a:t>
            </a:r>
            <a:r>
              <a:rPr lang="en-US" altLang="ko-KR" smtClean="0"/>
              <a:t>(Quaternion)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02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 클래스 라이브러리</a:t>
            </a:r>
            <a:r>
              <a:rPr lang="en-US" altLang="ko-KR" smtClean="0"/>
              <a:t>(Math)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130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 클래스 라이브러리</a:t>
            </a:r>
            <a:r>
              <a:rPr lang="en-US" altLang="ko-KR" smtClean="0"/>
              <a:t>(Math)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22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 클래스 라이브러리</a:t>
            </a:r>
            <a:r>
              <a:rPr lang="en-US" altLang="ko-KR" smtClean="0"/>
              <a:t>(Math)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05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 클래스 라이브러리</a:t>
            </a:r>
            <a:r>
              <a:rPr lang="en-US" altLang="ko-KR" smtClean="0"/>
              <a:t>(Math)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426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 클래스 라이브러리</a:t>
            </a:r>
            <a:r>
              <a:rPr lang="en-US" altLang="ko-KR" smtClean="0"/>
              <a:t>(Math)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648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 클래스 라이브러리</a:t>
            </a:r>
            <a:r>
              <a:rPr lang="en-US" altLang="ko-KR" smtClean="0"/>
              <a:t>(Math)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018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</Words>
  <Application>Microsoft Office PowerPoint</Application>
  <PresentationFormat>화면 슬라이드 쇼(4:3)</PresentationFormat>
  <Paragraphs>30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4" baseType="lpstr">
      <vt:lpstr>맑은 고딕</vt:lpstr>
      <vt:lpstr>Arial</vt:lpstr>
      <vt:lpstr>Lucida Sans Unicode</vt:lpstr>
      <vt:lpstr>Office 테마</vt:lpstr>
      <vt:lpstr>Game Programming with Unity</vt:lpstr>
      <vt:lpstr>스크립트 클래스 라이브러리(Math)</vt:lpstr>
      <vt:lpstr>스크립트 클래스 라이브러리(Math)</vt:lpstr>
      <vt:lpstr>스크립트 클래스 라이브러리(Math)</vt:lpstr>
      <vt:lpstr>스크립트 클래스 라이브러리(Math)</vt:lpstr>
      <vt:lpstr>스크립트 클래스 라이브러리(Math)</vt:lpstr>
      <vt:lpstr>스크립트 클래스 라이브러리(Math)</vt:lpstr>
      <vt:lpstr>스크립트 클래스 라이브러리(Math)</vt:lpstr>
      <vt:lpstr>스크립트 클래스 라이브러리(Math)</vt:lpstr>
      <vt:lpstr>스크립트 클래스 라이브러리(Math)</vt:lpstr>
      <vt:lpstr>스크립트 클래스 라이브러리(Math)</vt:lpstr>
      <vt:lpstr>스크립트 클래스 라이브러리(Math)</vt:lpstr>
      <vt:lpstr>스크립트 클래스 라이브러리(Math)</vt:lpstr>
      <vt:lpstr>스크립트 클래스 라이브러리(Math)</vt:lpstr>
      <vt:lpstr>스크립트 클래스 라이브러리(Math)</vt:lpstr>
      <vt:lpstr>스크립트 클래스 라이브러리(Math)</vt:lpstr>
      <vt:lpstr>스크립트 클래스 라이브러리(Math)</vt:lpstr>
      <vt:lpstr>스크립트 클래스 라이브러리(Math)</vt:lpstr>
      <vt:lpstr>스크립트 클래스 라이브러리(Math)</vt:lpstr>
      <vt:lpstr>스크립트 클래스 라이브러리(Math)</vt:lpstr>
      <vt:lpstr>스크립트 클래스 라이브러리(Math)</vt:lpstr>
      <vt:lpstr>사원수(Quaternion)</vt:lpstr>
      <vt:lpstr>사원수(Quaternion)</vt:lpstr>
      <vt:lpstr>사원수(Quaternion)</vt:lpstr>
      <vt:lpstr>사원수(Quaternion)</vt:lpstr>
      <vt:lpstr>사원수(Quaternion)</vt:lpstr>
      <vt:lpstr>사원수(Quaternion)</vt:lpstr>
      <vt:lpstr>사원수(Quaternion)</vt:lpstr>
      <vt:lpstr>사원수(Quaternion)</vt:lpstr>
      <vt:lpstr>사원수(Quaternion)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Unity</dc:title>
  <dc:creator>Louis</dc:creator>
  <cp:lastModifiedBy>Louis</cp:lastModifiedBy>
  <cp:revision>1</cp:revision>
  <dcterms:created xsi:type="dcterms:W3CDTF">2019-03-27T13:49:11Z</dcterms:created>
  <dcterms:modified xsi:type="dcterms:W3CDTF">2019-03-27T13:49:11Z</dcterms:modified>
</cp:coreProperties>
</file>